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9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16E56-EE8E-AA77-F6AE-0E3929D4F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E118D-878A-5297-2053-D43C72484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F4517-83E0-6207-C975-4B80981B1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F5998-336F-AADB-604B-3094CF7F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5400B-CB6C-A14E-7EA3-0447C8CD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3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AB392-854D-9A95-FE61-F035A7F5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ED034-FDE0-5D02-0CE0-E1B28C20B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AC1FE-10D0-E6B5-E6E0-F50C9ADA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211C7-71D9-7099-A8B9-9E5B28AEF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29144-9FAE-F9B4-3FA0-A2D3E2D5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6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39414-FA58-FCEE-6505-002ECB3F6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56EE4-BE73-7752-4DDA-A39C35AD3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0973A-C507-79DE-0DE2-9782CF88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8B1FD-9803-8ECB-5547-A210209C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3FF12-B3AF-1BEA-FE87-3590410E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94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6036-ADC0-4316-62F9-F53AA680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4E7C-7018-35B4-3820-80B317AB2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F2ED4-C0EB-A238-F5A0-8090E0EAD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F9BDA-4FD5-9BF2-8000-01EB109F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05ED4-AFF3-0D08-5B96-95AAB4C45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3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2BF0-6407-CFF2-91C1-2D3AE054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47152-2AE1-A979-986D-8AB112AF4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A91BA-A419-F0F1-5CAE-A066AC42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5DE05-7425-F49E-1390-957433EA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AB4F-6970-A2CF-B01E-B0ADD9A8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57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BD53-99F8-A531-D443-B6FFFA40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B70E-B008-1317-6B40-23999ABB9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A060C-0A9F-1AD0-71A1-462C8C20C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FD67E-9279-34FA-1FFB-B0CD39F2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494C-4BF7-BA2E-3461-38558825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BE16C-3B45-CB24-EA35-F1A0F0A4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19D1-9DF6-2367-6600-54FB7B93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5A1C2-1018-290A-1733-5990919F4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91167-6AAB-5096-8E46-B05A041AA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B58E4-8D4A-6680-2A8E-E6454982D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6E5AF-307A-F63B-851E-F8C6CC018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735C8-121C-499C-5032-0A7582BE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E34FC-B68F-6B47-8890-A62BB3524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334F5-5D61-F20C-2607-33938ED4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2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D96B-4859-16A1-9705-8ED661DF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293B1-7827-EF28-01B4-299486E1B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A9FAA-8C0B-CDB2-D667-D3BDE90D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A99FCB-59C2-E1B1-5B66-AE6A5B19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53693-70E7-B2CC-06A0-79D819097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1A0AA-52B8-B0FA-FD51-95A8A006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391D3-1C87-4E0F-7143-2A60BAA3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6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64F5-F4F2-3630-2976-DC3605A94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01D6-7202-664F-3AEB-0F62627E4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7E808-3514-C6C4-8730-2042F97A9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107E2-639B-E221-CF86-5F3FD0AF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40091-EA9A-1DDA-4E5D-5A83AC87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9985-970C-33FC-235A-9871A1C60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7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C767-B7C0-F0CA-4C67-882E8223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D0635D-ED0F-6BEB-523B-B4A1BDA23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C12AB-BF42-8AFA-3EBA-BE1E19425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685F4-F31F-92CC-D90E-030601A32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B935B-353C-62F7-3546-4D483DBD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17D1F-DF9F-AD0C-C85C-F5432113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1445B-0AF1-915F-A26C-4CEB3A49A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4F30B-E52E-0951-B3FB-702876C6B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50B8E-F060-05AD-1CEE-80E4648FD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C193A2-6590-4959-A85D-C3CCAA87BE2E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8EB54-3EB6-09D5-E951-27DBDE0F5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F9CFC-3BCA-657D-678A-43E7F67BC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C44E03-2387-42EF-A9BA-1CFED2AF2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8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84E0-6856-E13F-A990-09C2689C41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Recommender Systems </a:t>
            </a:r>
          </a:p>
        </p:txBody>
      </p:sp>
    </p:spTree>
    <p:extLst>
      <p:ext uri="{BB962C8B-B14F-4D97-AF65-F5344CB8AC3E}">
        <p14:creationId xmlns:p14="http://schemas.microsoft.com/office/powerpoint/2010/main" val="35520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A5EFF-20AA-A9C2-6EB0-2FDD8328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1"/>
            <a:ext cx="10905066" cy="466191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73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E8298-4DC7-B09A-3997-0E32E8DA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73" y="643467"/>
            <a:ext cx="981685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5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BC8F7-B50E-5028-BCE8-5DBFC843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9" y="643467"/>
            <a:ext cx="1051144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38951-A3C8-0223-1130-0B33B3C7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7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4F3057C4-81D2-F8A1-CBCD-5D24B9E3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83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BBF58F-33AF-BAB3-216A-DFCC5011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30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E8B6C068-4BAA-C1B1-B516-653637C1C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5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0D8B076B-31AD-F706-6680-3A159D00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3"/>
          <a:stretch/>
        </p:blipFill>
        <p:spPr>
          <a:xfrm>
            <a:off x="1143926" y="643467"/>
            <a:ext cx="9904147" cy="5571065"/>
          </a:xfrm>
          <a:prstGeom prst="rect">
            <a:avLst/>
          </a:prstGeom>
          <a:ln>
            <a:noFill/>
          </a:ln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2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7D782-D422-31EC-7456-4710634F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71" y="643467"/>
            <a:ext cx="956405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4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CBA23-016C-A7F4-17F8-3D920CE9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15AF6-0B4F-ECCC-C744-48C436721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4" y="643467"/>
            <a:ext cx="1036477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8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FBF70-0A11-1E19-4417-D516FD9A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41" y="643467"/>
            <a:ext cx="9731118" cy="5571065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1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C37C6-C595-B3BF-F51B-705C816E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206" y="643467"/>
            <a:ext cx="898558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14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5AAEEA-6BE2-0C93-7D52-4A8B574E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71" y="643467"/>
            <a:ext cx="9564058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69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9D5F6-346B-F3EB-2B8F-11E1E107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58120-364A-7427-400C-FE9A672862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3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9CAD0-12BD-0ABF-6469-47861B76D4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22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269CC-8F24-AE60-F18C-AFA22392D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loorplan on a table">
            <a:extLst>
              <a:ext uri="{FF2B5EF4-FFF2-40B4-BE49-F238E27FC236}">
                <a16:creationId xmlns:a16="http://schemas.microsoft.com/office/drawing/2014/main" id="{E8D605D3-C7A0-0278-DBC8-B7CB46D8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67" b="10025"/>
          <a:stretch/>
        </p:blipFill>
        <p:spPr>
          <a:xfrm>
            <a:off x="-1" y="-1"/>
            <a:ext cx="11416413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3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4136C-4685-55E7-CA17-6399E562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1948171"/>
            <a:ext cx="4501057" cy="26613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CF Version 2: Item-Item Collaborative Filtering: Hostel Task</a:t>
            </a:r>
          </a:p>
        </p:txBody>
      </p:sp>
    </p:spTree>
    <p:extLst>
      <p:ext uri="{BB962C8B-B14F-4D97-AF65-F5344CB8AC3E}">
        <p14:creationId xmlns:p14="http://schemas.microsoft.com/office/powerpoint/2010/main" val="2200277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7223-11C4-9FAA-A7AB-370EFF83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A51BA-E689-9E61-856E-5515E3DC2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907" y="2907729"/>
            <a:ext cx="5380186" cy="2187130"/>
          </a:xfrm>
        </p:spPr>
      </p:pic>
    </p:spTree>
    <p:extLst>
      <p:ext uri="{BB962C8B-B14F-4D97-AF65-F5344CB8AC3E}">
        <p14:creationId xmlns:p14="http://schemas.microsoft.com/office/powerpoint/2010/main" val="162145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866871-EEF1-A606-01DD-641578A9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3" y="1592827"/>
            <a:ext cx="5659830" cy="3172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434B68-3655-BF83-BB68-2EAB19A1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858297"/>
            <a:ext cx="5777819" cy="281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8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43422-8457-B1E7-DD2F-37B1F971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2940B-579B-6379-71EA-C8AEF025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9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BF6B57-E045-5B60-5269-0D2853CF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32" y="1310456"/>
            <a:ext cx="9419136" cy="4237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D9851B-FEFF-31AB-215D-8A6C0D8C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32" y="1310456"/>
            <a:ext cx="9419136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2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503A5-5CFA-5666-7420-EFD1D869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9" y="643467"/>
            <a:ext cx="1051144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27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53507-7733-9F93-DF7A-578B3EAC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5"/>
            <a:ext cx="10905066" cy="5398008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93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27001-D6EF-2A3A-ADAB-913771BA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96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13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Recommender Systems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CF Version 2: Item-Item Collaborative Filtering: Hostel Task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Safia Baloch</dc:creator>
  <cp:lastModifiedBy>Safia Baloch Lecturer FCS</cp:lastModifiedBy>
  <cp:revision>37</cp:revision>
  <dcterms:created xsi:type="dcterms:W3CDTF">2025-05-06T04:18:30Z</dcterms:created>
  <dcterms:modified xsi:type="dcterms:W3CDTF">2025-05-21T10:09:08Z</dcterms:modified>
</cp:coreProperties>
</file>